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5"/>
  </p:notesMasterIdLst>
  <p:sldIdLst>
    <p:sldId id="258" r:id="rId3"/>
    <p:sldId id="271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2760" y="1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90823-B196-4D73-BF8F-A1E0ADBE84A2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C2FB0-86B9-4620-A0B6-D292E4ADF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96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354263" y="1279525"/>
            <a:ext cx="2390775" cy="34528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E729B5-C700-482F-936B-19AA96456AE8}" type="slidenum">
              <a:rPr kumimoji="1" lang="ja-JP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6119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354263" y="1279525"/>
            <a:ext cx="2390775" cy="34528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E729B5-C700-482F-936B-19AA96456AE8}" type="slidenum">
              <a:rPr kumimoji="1" lang="ja-JP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2253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7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64" indent="0" algn="ctr">
              <a:buNone/>
              <a:defRPr sz="1625"/>
            </a:lvl2pPr>
            <a:lvl3pPr marL="742927" indent="0" algn="ctr">
              <a:buNone/>
              <a:defRPr sz="1462"/>
            </a:lvl3pPr>
            <a:lvl4pPr marL="1114391" indent="0" algn="ctr">
              <a:buNone/>
              <a:defRPr sz="1300"/>
            </a:lvl4pPr>
            <a:lvl5pPr marL="1485854" indent="0" algn="ctr">
              <a:buNone/>
              <a:defRPr sz="1300"/>
            </a:lvl5pPr>
            <a:lvl6pPr marL="1857318" indent="0" algn="ctr">
              <a:buNone/>
              <a:defRPr sz="1300"/>
            </a:lvl6pPr>
            <a:lvl7pPr marL="2228781" indent="0" algn="ctr">
              <a:buNone/>
              <a:defRPr sz="1300"/>
            </a:lvl7pPr>
            <a:lvl8pPr marL="2600245" indent="0" algn="ctr">
              <a:buNone/>
              <a:defRPr sz="1300"/>
            </a:lvl8pPr>
            <a:lvl9pPr marL="2971709" indent="0" algn="ctr">
              <a:buNone/>
              <a:defRPr sz="13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3468-C6E0-460D-91A7-B43A41F76E79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EE79-F643-4194-B5E4-750B4F4C8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58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3468-C6E0-460D-91A7-B43A41F76E79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EE79-F643-4194-B5E4-750B4F4C8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70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4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3468-C6E0-460D-91A7-B43A41F76E79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EE79-F643-4194-B5E4-750B4F4C8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125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894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477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989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703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124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4021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825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04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3468-C6E0-460D-91A7-B43A41F76E79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EE79-F643-4194-B5E4-750B4F4C8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610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1878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871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23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7"/>
            <a:ext cx="5915025" cy="2166936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/>
                </a:solidFill>
              </a:defRPr>
            </a:lvl1pPr>
            <a:lvl2pPr marL="371464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27" indent="0">
              <a:buNone/>
              <a:defRPr sz="1462">
                <a:solidFill>
                  <a:schemeClr val="tx1">
                    <a:tint val="75000"/>
                  </a:schemeClr>
                </a:solidFill>
              </a:defRPr>
            </a:lvl3pPr>
            <a:lvl4pPr marL="11143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1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78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24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7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3468-C6E0-460D-91A7-B43A41F76E79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EE79-F643-4194-B5E4-750B4F4C8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82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3468-C6E0-460D-91A7-B43A41F76E79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EE79-F643-4194-B5E4-750B4F4C8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312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64" indent="0">
              <a:buNone/>
              <a:defRPr sz="1625" b="1"/>
            </a:lvl2pPr>
            <a:lvl3pPr marL="742927" indent="0">
              <a:buNone/>
              <a:defRPr sz="1462" b="1"/>
            </a:lvl3pPr>
            <a:lvl4pPr marL="1114391" indent="0">
              <a:buNone/>
              <a:defRPr sz="1300" b="1"/>
            </a:lvl4pPr>
            <a:lvl5pPr marL="1485854" indent="0">
              <a:buNone/>
              <a:defRPr sz="1300" b="1"/>
            </a:lvl5pPr>
            <a:lvl6pPr marL="1857318" indent="0">
              <a:buNone/>
              <a:defRPr sz="1300" b="1"/>
            </a:lvl6pPr>
            <a:lvl7pPr marL="2228781" indent="0">
              <a:buNone/>
              <a:defRPr sz="1300" b="1"/>
            </a:lvl7pPr>
            <a:lvl8pPr marL="2600245" indent="0">
              <a:buNone/>
              <a:defRPr sz="1300" b="1"/>
            </a:lvl8pPr>
            <a:lvl9pPr marL="2971709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7"/>
            <a:ext cx="2915543" cy="1190095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64" indent="0">
              <a:buNone/>
              <a:defRPr sz="1625" b="1"/>
            </a:lvl2pPr>
            <a:lvl3pPr marL="742927" indent="0">
              <a:buNone/>
              <a:defRPr sz="1462" b="1"/>
            </a:lvl3pPr>
            <a:lvl4pPr marL="1114391" indent="0">
              <a:buNone/>
              <a:defRPr sz="1300" b="1"/>
            </a:lvl4pPr>
            <a:lvl5pPr marL="1485854" indent="0">
              <a:buNone/>
              <a:defRPr sz="1300" b="1"/>
            </a:lvl5pPr>
            <a:lvl6pPr marL="1857318" indent="0">
              <a:buNone/>
              <a:defRPr sz="1300" b="1"/>
            </a:lvl6pPr>
            <a:lvl7pPr marL="2228781" indent="0">
              <a:buNone/>
              <a:defRPr sz="1300" b="1"/>
            </a:lvl7pPr>
            <a:lvl8pPr marL="2600245" indent="0">
              <a:buNone/>
              <a:defRPr sz="1300" b="1"/>
            </a:lvl8pPr>
            <a:lvl9pPr marL="2971709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3468-C6E0-460D-91A7-B43A41F76E79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EE79-F643-4194-B5E4-750B4F4C8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99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3468-C6E0-460D-91A7-B43A41F76E79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EE79-F643-4194-B5E4-750B4F4C8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23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3468-C6E0-460D-91A7-B43A41F76E79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EE79-F643-4194-B5E4-750B4F4C8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64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300"/>
            </a:lvl1pPr>
            <a:lvl2pPr marL="371464" indent="0">
              <a:buNone/>
              <a:defRPr sz="1137"/>
            </a:lvl2pPr>
            <a:lvl3pPr marL="742927" indent="0">
              <a:buNone/>
              <a:defRPr sz="975"/>
            </a:lvl3pPr>
            <a:lvl4pPr marL="1114391" indent="0">
              <a:buNone/>
              <a:defRPr sz="812"/>
            </a:lvl4pPr>
            <a:lvl5pPr marL="1485854" indent="0">
              <a:buNone/>
              <a:defRPr sz="812"/>
            </a:lvl5pPr>
            <a:lvl6pPr marL="1857318" indent="0">
              <a:buNone/>
              <a:defRPr sz="812"/>
            </a:lvl6pPr>
            <a:lvl7pPr marL="2228781" indent="0">
              <a:buNone/>
              <a:defRPr sz="812"/>
            </a:lvl7pPr>
            <a:lvl8pPr marL="2600245" indent="0">
              <a:buNone/>
              <a:defRPr sz="812"/>
            </a:lvl8pPr>
            <a:lvl9pPr marL="2971709" indent="0">
              <a:buNone/>
              <a:defRPr sz="8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3468-C6E0-460D-91A7-B43A41F76E79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EE79-F643-4194-B5E4-750B4F4C8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429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600"/>
            </a:lvl1pPr>
            <a:lvl2pPr marL="371464" indent="0">
              <a:buNone/>
              <a:defRPr sz="2275"/>
            </a:lvl2pPr>
            <a:lvl3pPr marL="742927" indent="0">
              <a:buNone/>
              <a:defRPr sz="1950"/>
            </a:lvl3pPr>
            <a:lvl4pPr marL="1114391" indent="0">
              <a:buNone/>
              <a:defRPr sz="1625"/>
            </a:lvl4pPr>
            <a:lvl5pPr marL="1485854" indent="0">
              <a:buNone/>
              <a:defRPr sz="1625"/>
            </a:lvl5pPr>
            <a:lvl6pPr marL="1857318" indent="0">
              <a:buNone/>
              <a:defRPr sz="1625"/>
            </a:lvl6pPr>
            <a:lvl7pPr marL="2228781" indent="0">
              <a:buNone/>
              <a:defRPr sz="1625"/>
            </a:lvl7pPr>
            <a:lvl8pPr marL="2600245" indent="0">
              <a:buNone/>
              <a:defRPr sz="1625"/>
            </a:lvl8pPr>
            <a:lvl9pPr marL="2971709" indent="0">
              <a:buNone/>
              <a:defRPr sz="16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300"/>
            </a:lvl1pPr>
            <a:lvl2pPr marL="371464" indent="0">
              <a:buNone/>
              <a:defRPr sz="1137"/>
            </a:lvl2pPr>
            <a:lvl3pPr marL="742927" indent="0">
              <a:buNone/>
              <a:defRPr sz="975"/>
            </a:lvl3pPr>
            <a:lvl4pPr marL="1114391" indent="0">
              <a:buNone/>
              <a:defRPr sz="812"/>
            </a:lvl4pPr>
            <a:lvl5pPr marL="1485854" indent="0">
              <a:buNone/>
              <a:defRPr sz="812"/>
            </a:lvl5pPr>
            <a:lvl6pPr marL="1857318" indent="0">
              <a:buNone/>
              <a:defRPr sz="812"/>
            </a:lvl6pPr>
            <a:lvl7pPr marL="2228781" indent="0">
              <a:buNone/>
              <a:defRPr sz="812"/>
            </a:lvl7pPr>
            <a:lvl8pPr marL="2600245" indent="0">
              <a:buNone/>
              <a:defRPr sz="812"/>
            </a:lvl8pPr>
            <a:lvl9pPr marL="2971709" indent="0">
              <a:buNone/>
              <a:defRPr sz="8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3468-C6E0-460D-91A7-B43A41F76E79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EE79-F643-4194-B5E4-750B4F4C8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22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63468-C6E0-460D-91A7-B43A41F76E79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EEE79-F643-4194-B5E4-750B4F4C8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85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42927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2" indent="-185732" algn="l" defTabSz="742927" rtl="0" eaLnBrk="1" latinLnBrk="0" hangingPunct="1">
        <a:lnSpc>
          <a:spcPct val="90000"/>
        </a:lnSpc>
        <a:spcBef>
          <a:spcPts val="812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195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59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22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671586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2043050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4513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5977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7440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27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464" algn="l" defTabSz="742927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927" algn="l" defTabSz="742927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391" algn="l" defTabSz="742927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854" algn="l" defTabSz="742927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7318" algn="l" defTabSz="742927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781" algn="l" defTabSz="742927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600245" algn="l" defTabSz="742927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1709" algn="l" defTabSz="742927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63468-C6E0-460D-91A7-B43A41F76E79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EEE79-F643-4194-B5E4-750B4F4C8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44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15551" y="25216"/>
            <a:ext cx="3972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95"/>
            <a:r>
              <a:rPr kumimoji="1" lang="ja-JP" altLang="en-US" sz="2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他己紹介用シート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389429" y="3862608"/>
            <a:ext cx="2097065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95"/>
            <a:endParaRPr kumimoji="1" lang="ja-JP" altLang="en-US">
              <a:solidFill>
                <a:prstClr val="white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389427" y="3862609"/>
            <a:ext cx="1567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95"/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相手の氏名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731488" y="3871282"/>
            <a:ext cx="2097065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95"/>
            <a:endParaRPr kumimoji="1" lang="ja-JP" altLang="en-US">
              <a:solidFill>
                <a:prstClr val="white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31489" y="3871283"/>
            <a:ext cx="62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95"/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7368" y="3859883"/>
            <a:ext cx="2097065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95"/>
            <a:endParaRPr kumimoji="1" lang="ja-JP" altLang="en-US">
              <a:solidFill>
                <a:prstClr val="white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369" y="3859883"/>
            <a:ext cx="62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95"/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1329678" y="6800836"/>
            <a:ext cx="2097065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95"/>
            <a:endParaRPr kumimoji="1" lang="ja-JP" altLang="en-US">
              <a:solidFill>
                <a:prstClr val="white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329678" y="6800836"/>
            <a:ext cx="62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95"/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3662334" y="6800836"/>
            <a:ext cx="2097065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95"/>
            <a:endParaRPr kumimoji="1" lang="ja-JP" altLang="en-US">
              <a:solidFill>
                <a:prstClr val="white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662334" y="6800836"/>
            <a:ext cx="62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95"/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335773" y="911193"/>
            <a:ext cx="2097065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95"/>
            <a:endParaRPr kumimoji="1" lang="ja-JP" altLang="en-US">
              <a:solidFill>
                <a:prstClr val="white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335774" y="911194"/>
            <a:ext cx="62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95"/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3668430" y="911193"/>
            <a:ext cx="2097065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95"/>
            <a:endParaRPr kumimoji="1" lang="ja-JP" altLang="en-US">
              <a:solidFill>
                <a:prstClr val="white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668430" y="911194"/>
            <a:ext cx="62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95"/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3016976" y="135657"/>
            <a:ext cx="3822193" cy="44243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95"/>
            <a:endParaRPr kumimoji="1" lang="ja-JP" altLang="en-US">
              <a:solidFill>
                <a:prstClr val="white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77854" y="162588"/>
            <a:ext cx="2215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95"/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自分の氏名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838386" y="8719685"/>
            <a:ext cx="104853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95"/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縦</a:t>
            </a:r>
            <a:r>
              <a:rPr kumimoji="1"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7.5cm×</a:t>
            </a:r>
          </a:p>
          <a:p>
            <a:pPr defTabSz="914395"/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横</a:t>
            </a:r>
            <a:r>
              <a:rPr kumimoji="1"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5cm</a:t>
            </a: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endParaRPr kumimoji="1"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395"/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縦長の</a:t>
            </a:r>
            <a:endParaRPr kumimoji="1"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395"/>
            <a:r>
              <a:rPr kumimoji="1" lang="ja-JP" altLang="en-US" sz="1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フセンが</a:t>
            </a:r>
            <a:endParaRPr kumimoji="1"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395"/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貼れます。</a:t>
            </a:r>
          </a:p>
        </p:txBody>
      </p:sp>
    </p:spTree>
    <p:extLst>
      <p:ext uri="{BB962C8B-B14F-4D97-AF65-F5344CB8AC3E}">
        <p14:creationId xmlns:p14="http://schemas.microsoft.com/office/powerpoint/2010/main" val="3341959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15551" y="25216"/>
            <a:ext cx="3972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95"/>
            <a:r>
              <a:rPr kumimoji="1" lang="ja-JP" altLang="en-US" sz="2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自己紹介用シート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389429" y="3862608"/>
            <a:ext cx="2097065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95"/>
            <a:endParaRPr kumimoji="1" lang="ja-JP" altLang="en-US">
              <a:solidFill>
                <a:prstClr val="white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389427" y="3862609"/>
            <a:ext cx="1567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95"/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自分の氏名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731488" y="3871282"/>
            <a:ext cx="2097065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95"/>
            <a:endParaRPr kumimoji="1" lang="ja-JP" altLang="en-US">
              <a:solidFill>
                <a:prstClr val="white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31489" y="3871283"/>
            <a:ext cx="62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95"/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7368" y="3859883"/>
            <a:ext cx="2097065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95"/>
            <a:endParaRPr kumimoji="1" lang="ja-JP" altLang="en-US">
              <a:solidFill>
                <a:prstClr val="white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369" y="3859883"/>
            <a:ext cx="62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95"/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1329678" y="6800836"/>
            <a:ext cx="2097065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95"/>
            <a:endParaRPr kumimoji="1" lang="ja-JP" altLang="en-US">
              <a:solidFill>
                <a:prstClr val="white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329678" y="6800836"/>
            <a:ext cx="62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95"/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3662334" y="6800836"/>
            <a:ext cx="2097065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95"/>
            <a:endParaRPr kumimoji="1" lang="ja-JP" altLang="en-US">
              <a:solidFill>
                <a:prstClr val="white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662334" y="6800836"/>
            <a:ext cx="62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95"/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335773" y="911193"/>
            <a:ext cx="2097065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95"/>
            <a:endParaRPr kumimoji="1" lang="ja-JP" altLang="en-US">
              <a:solidFill>
                <a:prstClr val="white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335774" y="911194"/>
            <a:ext cx="62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95"/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3668430" y="911193"/>
            <a:ext cx="2097065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95"/>
            <a:endParaRPr kumimoji="1" lang="ja-JP" altLang="en-US">
              <a:solidFill>
                <a:prstClr val="white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668430" y="911194"/>
            <a:ext cx="62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95"/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838386" y="8719685"/>
            <a:ext cx="104853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95"/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縦</a:t>
            </a:r>
            <a:r>
              <a:rPr kumimoji="1"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7.5cm×</a:t>
            </a:r>
          </a:p>
          <a:p>
            <a:pPr defTabSz="914395"/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横</a:t>
            </a:r>
            <a:r>
              <a:rPr kumimoji="1"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5cm</a:t>
            </a: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endParaRPr kumimoji="1"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395"/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縦長の</a:t>
            </a:r>
            <a:endParaRPr kumimoji="1"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395"/>
            <a:r>
              <a:rPr kumimoji="1" lang="ja-JP" altLang="en-US" sz="1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フセンが</a:t>
            </a:r>
            <a:endParaRPr kumimoji="1"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395"/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貼れます。</a:t>
            </a:r>
          </a:p>
        </p:txBody>
      </p:sp>
    </p:spTree>
    <p:extLst>
      <p:ext uri="{BB962C8B-B14F-4D97-AF65-F5344CB8AC3E}">
        <p14:creationId xmlns:p14="http://schemas.microsoft.com/office/powerpoint/2010/main" val="745562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54</Words>
  <Application>Microsoft Macintosh PowerPoint</Application>
  <PresentationFormat>A4 210 x 297 mm</PresentationFormat>
  <Paragraphs>29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HG丸ｺﾞｼｯｸM-PRO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1_Office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木村 玲欧</dc:creator>
  <cp:lastModifiedBy>Microsoft Office User</cp:lastModifiedBy>
  <cp:revision>3</cp:revision>
  <dcterms:created xsi:type="dcterms:W3CDTF">2018-10-08T09:50:01Z</dcterms:created>
  <dcterms:modified xsi:type="dcterms:W3CDTF">2020-09-26T04:16:16Z</dcterms:modified>
</cp:coreProperties>
</file>